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Plus Jakarta Sans"/>
      <p:regular r:id="rId15"/>
      <p:bold r:id="rId16"/>
      <p:italic r:id="rId17"/>
      <p:boldItalic r:id="rId18"/>
    </p:embeddedFont>
    <p:embeddedFont>
      <p:font typeface="Inter"/>
      <p:regular r:id="rId19"/>
      <p:bold r:id="rId20"/>
      <p:italic r:id="rId21"/>
      <p:boldItalic r:id="rId22"/>
    </p:embeddedFont>
    <p:embeddedFont>
      <p:font typeface="Plus Jakarta Sans Medium"/>
      <p:regular r:id="rId23"/>
      <p:bold r:id="rId24"/>
      <p:italic r:id="rId25"/>
      <p:boldItalic r:id="rId26"/>
    </p:embeddedFont>
    <p:embeddedFont>
      <p:font typeface="Work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3F7FA16-2E2E-4BD0-811C-ADFC3B31A2DA}">
  <a:tblStyle styleId="{F3F7FA16-2E2E-4BD0-811C-ADFC3B31A2DA}"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6C701DE4-0DDC-4859-AB4A-7748A49A1646}"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28" Type="http://schemas.openxmlformats.org/officeDocument/2006/relationships/font" Target="fonts/WorkSans-bold.fntdata"/><Relationship Id="rId27" Type="http://schemas.openxmlformats.org/officeDocument/2006/relationships/font" Target="fonts/WorkSans-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italic.fntdata"/><Relationship Id="rId7" Type="http://schemas.openxmlformats.org/officeDocument/2006/relationships/notesMaster" Target="notesMasters/notesMaster1.xml"/><Relationship Id="rId8" Type="http://schemas.openxmlformats.org/officeDocument/2006/relationships/slide" Target="slides/slide1.xml"/><Relationship Id="rId30" Type="http://schemas.openxmlformats.org/officeDocument/2006/relationships/font" Target="fonts/WorkSans-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regular.fntdata"/><Relationship Id="rId12" Type="http://schemas.openxmlformats.org/officeDocument/2006/relationships/slide" Target="slides/slide5.xml"/><Relationship Id="rId15" Type="http://schemas.openxmlformats.org/officeDocument/2006/relationships/font" Target="fonts/PlusJakartaSans-regular.fntdata"/><Relationship Id="rId14" Type="http://schemas.openxmlformats.org/officeDocument/2006/relationships/font" Target="fonts/Halant-bold.fntdata"/><Relationship Id="rId17" Type="http://schemas.openxmlformats.org/officeDocument/2006/relationships/font" Target="fonts/PlusJakartaSans-italic.fntdata"/><Relationship Id="rId16" Type="http://schemas.openxmlformats.org/officeDocument/2006/relationships/font" Target="fonts/PlusJakartaSans-bold.fntdata"/><Relationship Id="rId19" Type="http://schemas.openxmlformats.org/officeDocument/2006/relationships/font" Target="fonts/Inter-regular.fntdata"/><Relationship Id="rId18" Type="http://schemas.openxmlformats.org/officeDocument/2006/relationships/font" Target="fonts/PlusJakartaSans-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a35de0f66d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a35de0f66d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a35de0f66d_0_2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a35de0f66d_0_2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2a35de0f66d_0_27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2a35de0f66d_0_2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2a35de0f66d_0_28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2a35de0f66d_0_2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2a35de0f66d_0_16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2a35de0f66d_0_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5500"/>
              <a:buNone/>
              <a:defRPr sz="5500"/>
            </a:lvl1pPr>
            <a:lvl2pPr lvl="1" rtl="0" algn="ctr">
              <a:spcBef>
                <a:spcPts val="0"/>
              </a:spcBef>
              <a:spcAft>
                <a:spcPts val="0"/>
              </a:spcAft>
              <a:buSzPts val="5500"/>
              <a:buNone/>
              <a:defRPr sz="5500"/>
            </a:lvl2pPr>
            <a:lvl3pPr lvl="2" rtl="0" algn="ctr">
              <a:spcBef>
                <a:spcPts val="0"/>
              </a:spcBef>
              <a:spcAft>
                <a:spcPts val="0"/>
              </a:spcAft>
              <a:buSzPts val="5500"/>
              <a:buNone/>
              <a:defRPr sz="5500"/>
            </a:lvl3pPr>
            <a:lvl4pPr lvl="3" rtl="0" algn="ctr">
              <a:spcBef>
                <a:spcPts val="0"/>
              </a:spcBef>
              <a:spcAft>
                <a:spcPts val="0"/>
              </a:spcAft>
              <a:buSzPts val="5500"/>
              <a:buNone/>
              <a:defRPr sz="5500"/>
            </a:lvl4pPr>
            <a:lvl5pPr lvl="4" rtl="0" algn="ctr">
              <a:spcBef>
                <a:spcPts val="0"/>
              </a:spcBef>
              <a:spcAft>
                <a:spcPts val="0"/>
              </a:spcAft>
              <a:buSzPts val="5500"/>
              <a:buNone/>
              <a:defRPr sz="5500"/>
            </a:lvl5pPr>
            <a:lvl6pPr lvl="5" rtl="0" algn="ctr">
              <a:spcBef>
                <a:spcPts val="0"/>
              </a:spcBef>
              <a:spcAft>
                <a:spcPts val="0"/>
              </a:spcAft>
              <a:buSzPts val="5500"/>
              <a:buNone/>
              <a:defRPr sz="5500"/>
            </a:lvl6pPr>
            <a:lvl7pPr lvl="6" rtl="0" algn="ctr">
              <a:spcBef>
                <a:spcPts val="0"/>
              </a:spcBef>
              <a:spcAft>
                <a:spcPts val="0"/>
              </a:spcAft>
              <a:buSzPts val="5500"/>
              <a:buNone/>
              <a:defRPr sz="5500"/>
            </a:lvl7pPr>
            <a:lvl8pPr lvl="7" rtl="0" algn="ctr">
              <a:spcBef>
                <a:spcPts val="0"/>
              </a:spcBef>
              <a:spcAft>
                <a:spcPts val="0"/>
              </a:spcAft>
              <a:buSzPts val="5500"/>
              <a:buNone/>
              <a:defRPr sz="5500"/>
            </a:lvl8pPr>
            <a:lvl9pPr lvl="8" rtl="0"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3000"/>
              <a:buNone/>
              <a:defRPr sz="3000"/>
            </a:lvl1pPr>
            <a:lvl2pPr lvl="1" rtl="0" algn="ctr">
              <a:lnSpc>
                <a:spcPct val="100000"/>
              </a:lnSpc>
              <a:spcBef>
                <a:spcPts val="0"/>
              </a:spcBef>
              <a:spcAft>
                <a:spcPts val="0"/>
              </a:spcAft>
              <a:buSzPts val="3000"/>
              <a:buNone/>
              <a:defRPr sz="3000"/>
            </a:lvl2pPr>
            <a:lvl3pPr lvl="2" rtl="0" algn="ctr">
              <a:lnSpc>
                <a:spcPct val="100000"/>
              </a:lnSpc>
              <a:spcBef>
                <a:spcPts val="0"/>
              </a:spcBef>
              <a:spcAft>
                <a:spcPts val="0"/>
              </a:spcAft>
              <a:buSzPts val="3000"/>
              <a:buNone/>
              <a:defRPr sz="3000"/>
            </a:lvl3pPr>
            <a:lvl4pPr lvl="3" rtl="0" algn="ctr">
              <a:lnSpc>
                <a:spcPct val="100000"/>
              </a:lnSpc>
              <a:spcBef>
                <a:spcPts val="0"/>
              </a:spcBef>
              <a:spcAft>
                <a:spcPts val="0"/>
              </a:spcAft>
              <a:buSzPts val="3000"/>
              <a:buNone/>
              <a:defRPr sz="3000"/>
            </a:lvl4pPr>
            <a:lvl5pPr lvl="4" rtl="0" algn="ctr">
              <a:lnSpc>
                <a:spcPct val="100000"/>
              </a:lnSpc>
              <a:spcBef>
                <a:spcPts val="0"/>
              </a:spcBef>
              <a:spcAft>
                <a:spcPts val="0"/>
              </a:spcAft>
              <a:buSzPts val="3000"/>
              <a:buNone/>
              <a:defRPr sz="3000"/>
            </a:lvl5pPr>
            <a:lvl6pPr lvl="5" rtl="0" algn="ctr">
              <a:lnSpc>
                <a:spcPct val="100000"/>
              </a:lnSpc>
              <a:spcBef>
                <a:spcPts val="0"/>
              </a:spcBef>
              <a:spcAft>
                <a:spcPts val="0"/>
              </a:spcAft>
              <a:buSzPts val="3000"/>
              <a:buNone/>
              <a:defRPr sz="3000"/>
            </a:lvl6pPr>
            <a:lvl7pPr lvl="6" rtl="0" algn="ctr">
              <a:lnSpc>
                <a:spcPct val="100000"/>
              </a:lnSpc>
              <a:spcBef>
                <a:spcPts val="0"/>
              </a:spcBef>
              <a:spcAft>
                <a:spcPts val="0"/>
              </a:spcAft>
              <a:buSzPts val="3000"/>
              <a:buNone/>
              <a:defRPr sz="3000"/>
            </a:lvl7pPr>
            <a:lvl8pPr lvl="7" rtl="0" algn="ctr">
              <a:lnSpc>
                <a:spcPct val="100000"/>
              </a:lnSpc>
              <a:spcBef>
                <a:spcPts val="0"/>
              </a:spcBef>
              <a:spcAft>
                <a:spcPts val="0"/>
              </a:spcAft>
              <a:buSzPts val="3000"/>
              <a:buNone/>
              <a:defRPr sz="3000"/>
            </a:lvl8pPr>
            <a:lvl9pPr lvl="8" rtl="0"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rtl="0" algn="ctr">
              <a:spcBef>
                <a:spcPts val="0"/>
              </a:spcBef>
              <a:spcAft>
                <a:spcPts val="0"/>
              </a:spcAft>
              <a:buSzPts val="3800"/>
              <a:buNone/>
              <a:defRPr sz="3800"/>
            </a:lvl1pPr>
            <a:lvl2pPr lvl="1" rtl="0" algn="ctr">
              <a:spcBef>
                <a:spcPts val="0"/>
              </a:spcBef>
              <a:spcAft>
                <a:spcPts val="0"/>
              </a:spcAft>
              <a:buSzPts val="3800"/>
              <a:buNone/>
              <a:defRPr sz="3800"/>
            </a:lvl2pPr>
            <a:lvl3pPr lvl="2" rtl="0" algn="ctr">
              <a:spcBef>
                <a:spcPts val="0"/>
              </a:spcBef>
              <a:spcAft>
                <a:spcPts val="0"/>
              </a:spcAft>
              <a:buSzPts val="3800"/>
              <a:buNone/>
              <a:defRPr sz="3800"/>
            </a:lvl3pPr>
            <a:lvl4pPr lvl="3" rtl="0" algn="ctr">
              <a:spcBef>
                <a:spcPts val="0"/>
              </a:spcBef>
              <a:spcAft>
                <a:spcPts val="0"/>
              </a:spcAft>
              <a:buSzPts val="3800"/>
              <a:buNone/>
              <a:defRPr sz="3800"/>
            </a:lvl4pPr>
            <a:lvl5pPr lvl="4" rtl="0" algn="ctr">
              <a:spcBef>
                <a:spcPts val="0"/>
              </a:spcBef>
              <a:spcAft>
                <a:spcPts val="0"/>
              </a:spcAft>
              <a:buSzPts val="3800"/>
              <a:buNone/>
              <a:defRPr sz="3800"/>
            </a:lvl5pPr>
            <a:lvl6pPr lvl="5" rtl="0" algn="ctr">
              <a:spcBef>
                <a:spcPts val="0"/>
              </a:spcBef>
              <a:spcAft>
                <a:spcPts val="0"/>
              </a:spcAft>
              <a:buSzPts val="3800"/>
              <a:buNone/>
              <a:defRPr sz="3800"/>
            </a:lvl6pPr>
            <a:lvl7pPr lvl="6" rtl="0" algn="ctr">
              <a:spcBef>
                <a:spcPts val="0"/>
              </a:spcBef>
              <a:spcAft>
                <a:spcPts val="0"/>
              </a:spcAft>
              <a:buSzPts val="3800"/>
              <a:buNone/>
              <a:defRPr sz="3800"/>
            </a:lvl7pPr>
            <a:lvl8pPr lvl="7" rtl="0" algn="ctr">
              <a:spcBef>
                <a:spcPts val="0"/>
              </a:spcBef>
              <a:spcAft>
                <a:spcPts val="0"/>
              </a:spcAft>
              <a:buSzPts val="3800"/>
              <a:buNone/>
              <a:defRPr sz="3800"/>
            </a:lvl8pPr>
            <a:lvl9pPr lvl="8" rtl="0"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rtl="0">
              <a:spcBef>
                <a:spcPts val="0"/>
              </a:spcBef>
              <a:spcAft>
                <a:spcPts val="0"/>
              </a:spcAft>
              <a:buSzPts val="1300"/>
              <a:buChar char="●"/>
              <a:defRPr sz="13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rtl="0">
              <a:spcBef>
                <a:spcPts val="0"/>
              </a:spcBef>
              <a:spcAft>
                <a:spcPts val="0"/>
              </a:spcAft>
              <a:buSzPts val="5100"/>
              <a:buNone/>
              <a:defRPr sz="5100"/>
            </a:lvl1pPr>
            <a:lvl2pPr lvl="1" rtl="0">
              <a:spcBef>
                <a:spcPts val="0"/>
              </a:spcBef>
              <a:spcAft>
                <a:spcPts val="0"/>
              </a:spcAft>
              <a:buSzPts val="5100"/>
              <a:buNone/>
              <a:defRPr sz="5100"/>
            </a:lvl2pPr>
            <a:lvl3pPr lvl="2" rtl="0">
              <a:spcBef>
                <a:spcPts val="0"/>
              </a:spcBef>
              <a:spcAft>
                <a:spcPts val="0"/>
              </a:spcAft>
              <a:buSzPts val="5100"/>
              <a:buNone/>
              <a:defRPr sz="5100"/>
            </a:lvl3pPr>
            <a:lvl4pPr lvl="3" rtl="0">
              <a:spcBef>
                <a:spcPts val="0"/>
              </a:spcBef>
              <a:spcAft>
                <a:spcPts val="0"/>
              </a:spcAft>
              <a:buSzPts val="5100"/>
              <a:buNone/>
              <a:defRPr sz="5100"/>
            </a:lvl4pPr>
            <a:lvl5pPr lvl="4" rtl="0">
              <a:spcBef>
                <a:spcPts val="0"/>
              </a:spcBef>
              <a:spcAft>
                <a:spcPts val="0"/>
              </a:spcAft>
              <a:buSzPts val="5100"/>
              <a:buNone/>
              <a:defRPr sz="5100"/>
            </a:lvl5pPr>
            <a:lvl6pPr lvl="5" rtl="0">
              <a:spcBef>
                <a:spcPts val="0"/>
              </a:spcBef>
              <a:spcAft>
                <a:spcPts val="0"/>
              </a:spcAft>
              <a:buSzPts val="5100"/>
              <a:buNone/>
              <a:defRPr sz="5100"/>
            </a:lvl6pPr>
            <a:lvl7pPr lvl="6" rtl="0">
              <a:spcBef>
                <a:spcPts val="0"/>
              </a:spcBef>
              <a:spcAft>
                <a:spcPts val="0"/>
              </a:spcAft>
              <a:buSzPts val="5100"/>
              <a:buNone/>
              <a:defRPr sz="5100"/>
            </a:lvl7pPr>
            <a:lvl8pPr lvl="7" rtl="0">
              <a:spcBef>
                <a:spcPts val="0"/>
              </a:spcBef>
              <a:spcAft>
                <a:spcPts val="0"/>
              </a:spcAft>
              <a:buSzPts val="5100"/>
              <a:buNone/>
              <a:defRPr sz="5100"/>
            </a:lvl8pPr>
            <a:lvl9pPr lvl="8" rtl="0">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4400"/>
              <a:buNone/>
              <a:defRPr sz="4400"/>
            </a:lvl1pPr>
            <a:lvl2pPr lvl="1" rtl="0" algn="ctr">
              <a:spcBef>
                <a:spcPts val="0"/>
              </a:spcBef>
              <a:spcAft>
                <a:spcPts val="0"/>
              </a:spcAft>
              <a:buSzPts val="4400"/>
              <a:buNone/>
              <a:defRPr sz="4400"/>
            </a:lvl2pPr>
            <a:lvl3pPr lvl="2" rtl="0" algn="ctr">
              <a:spcBef>
                <a:spcPts val="0"/>
              </a:spcBef>
              <a:spcAft>
                <a:spcPts val="0"/>
              </a:spcAft>
              <a:buSzPts val="4400"/>
              <a:buNone/>
              <a:defRPr sz="4400"/>
            </a:lvl3pPr>
            <a:lvl4pPr lvl="3" rtl="0" algn="ctr">
              <a:spcBef>
                <a:spcPts val="0"/>
              </a:spcBef>
              <a:spcAft>
                <a:spcPts val="0"/>
              </a:spcAft>
              <a:buSzPts val="4400"/>
              <a:buNone/>
              <a:defRPr sz="4400"/>
            </a:lvl4pPr>
            <a:lvl5pPr lvl="4" rtl="0" algn="ctr">
              <a:spcBef>
                <a:spcPts val="0"/>
              </a:spcBef>
              <a:spcAft>
                <a:spcPts val="0"/>
              </a:spcAft>
              <a:buSzPts val="4400"/>
              <a:buNone/>
              <a:defRPr sz="4400"/>
            </a:lvl5pPr>
            <a:lvl6pPr lvl="5" rtl="0" algn="ctr">
              <a:spcBef>
                <a:spcPts val="0"/>
              </a:spcBef>
              <a:spcAft>
                <a:spcPts val="0"/>
              </a:spcAft>
              <a:buSzPts val="4400"/>
              <a:buNone/>
              <a:defRPr sz="4400"/>
            </a:lvl6pPr>
            <a:lvl7pPr lvl="6" rtl="0" algn="ctr">
              <a:spcBef>
                <a:spcPts val="0"/>
              </a:spcBef>
              <a:spcAft>
                <a:spcPts val="0"/>
              </a:spcAft>
              <a:buSzPts val="4400"/>
              <a:buNone/>
              <a:defRPr sz="4400"/>
            </a:lvl7pPr>
            <a:lvl8pPr lvl="7" rtl="0" algn="ctr">
              <a:spcBef>
                <a:spcPts val="0"/>
              </a:spcBef>
              <a:spcAft>
                <a:spcPts val="0"/>
              </a:spcAft>
              <a:buSzPts val="4400"/>
              <a:buNone/>
              <a:defRPr sz="4400"/>
            </a:lvl8pPr>
            <a:lvl9pPr lvl="8" rtl="0"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2200"/>
              <a:buNone/>
              <a:defRPr sz="2200"/>
            </a:lvl1pPr>
            <a:lvl2pPr lvl="1" rtl="0" algn="ctr">
              <a:lnSpc>
                <a:spcPct val="100000"/>
              </a:lnSpc>
              <a:spcBef>
                <a:spcPts val="0"/>
              </a:spcBef>
              <a:spcAft>
                <a:spcPts val="0"/>
              </a:spcAft>
              <a:buSzPts val="2200"/>
              <a:buNone/>
              <a:defRPr sz="2200"/>
            </a:lvl2pPr>
            <a:lvl3pPr lvl="2" rtl="0" algn="ctr">
              <a:lnSpc>
                <a:spcPct val="100000"/>
              </a:lnSpc>
              <a:spcBef>
                <a:spcPts val="0"/>
              </a:spcBef>
              <a:spcAft>
                <a:spcPts val="0"/>
              </a:spcAft>
              <a:buSzPts val="2200"/>
              <a:buNone/>
              <a:defRPr sz="2200"/>
            </a:lvl3pPr>
            <a:lvl4pPr lvl="3" rtl="0" algn="ctr">
              <a:lnSpc>
                <a:spcPct val="100000"/>
              </a:lnSpc>
              <a:spcBef>
                <a:spcPts val="0"/>
              </a:spcBef>
              <a:spcAft>
                <a:spcPts val="0"/>
              </a:spcAft>
              <a:buSzPts val="2200"/>
              <a:buNone/>
              <a:defRPr sz="2200"/>
            </a:lvl4pPr>
            <a:lvl5pPr lvl="4" rtl="0" algn="ctr">
              <a:lnSpc>
                <a:spcPct val="100000"/>
              </a:lnSpc>
              <a:spcBef>
                <a:spcPts val="0"/>
              </a:spcBef>
              <a:spcAft>
                <a:spcPts val="0"/>
              </a:spcAft>
              <a:buSzPts val="2200"/>
              <a:buNone/>
              <a:defRPr sz="2200"/>
            </a:lvl5pPr>
            <a:lvl6pPr lvl="5" rtl="0" algn="ctr">
              <a:lnSpc>
                <a:spcPct val="100000"/>
              </a:lnSpc>
              <a:spcBef>
                <a:spcPts val="0"/>
              </a:spcBef>
              <a:spcAft>
                <a:spcPts val="0"/>
              </a:spcAft>
              <a:buSzPts val="2200"/>
              <a:buNone/>
              <a:defRPr sz="2200"/>
            </a:lvl6pPr>
            <a:lvl7pPr lvl="6" rtl="0" algn="ctr">
              <a:lnSpc>
                <a:spcPct val="100000"/>
              </a:lnSpc>
              <a:spcBef>
                <a:spcPts val="0"/>
              </a:spcBef>
              <a:spcAft>
                <a:spcPts val="0"/>
              </a:spcAft>
              <a:buSzPts val="2200"/>
              <a:buNone/>
              <a:defRPr sz="2200"/>
            </a:lvl7pPr>
            <a:lvl8pPr lvl="7" rtl="0" algn="ctr">
              <a:lnSpc>
                <a:spcPct val="100000"/>
              </a:lnSpc>
              <a:spcBef>
                <a:spcPts val="0"/>
              </a:spcBef>
              <a:spcAft>
                <a:spcPts val="0"/>
              </a:spcAft>
              <a:buSzPts val="2200"/>
              <a:buNone/>
              <a:defRPr sz="2200"/>
            </a:lvl8pPr>
            <a:lvl9pPr lvl="8" rtl="0"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rtl="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12700"/>
              <a:buNone/>
              <a:defRPr sz="12700"/>
            </a:lvl1pPr>
            <a:lvl2pPr lvl="1" rtl="0" algn="ctr">
              <a:spcBef>
                <a:spcPts val="0"/>
              </a:spcBef>
              <a:spcAft>
                <a:spcPts val="0"/>
              </a:spcAft>
              <a:buSzPts val="12700"/>
              <a:buNone/>
              <a:defRPr sz="12700"/>
            </a:lvl2pPr>
            <a:lvl3pPr lvl="2" rtl="0" algn="ctr">
              <a:spcBef>
                <a:spcPts val="0"/>
              </a:spcBef>
              <a:spcAft>
                <a:spcPts val="0"/>
              </a:spcAft>
              <a:buSzPts val="12700"/>
              <a:buNone/>
              <a:defRPr sz="12700"/>
            </a:lvl3pPr>
            <a:lvl4pPr lvl="3" rtl="0" algn="ctr">
              <a:spcBef>
                <a:spcPts val="0"/>
              </a:spcBef>
              <a:spcAft>
                <a:spcPts val="0"/>
              </a:spcAft>
              <a:buSzPts val="12700"/>
              <a:buNone/>
              <a:defRPr sz="12700"/>
            </a:lvl4pPr>
            <a:lvl5pPr lvl="4" rtl="0" algn="ctr">
              <a:spcBef>
                <a:spcPts val="0"/>
              </a:spcBef>
              <a:spcAft>
                <a:spcPts val="0"/>
              </a:spcAft>
              <a:buSzPts val="12700"/>
              <a:buNone/>
              <a:defRPr sz="12700"/>
            </a:lvl5pPr>
            <a:lvl6pPr lvl="5" rtl="0" algn="ctr">
              <a:spcBef>
                <a:spcPts val="0"/>
              </a:spcBef>
              <a:spcAft>
                <a:spcPts val="0"/>
              </a:spcAft>
              <a:buSzPts val="12700"/>
              <a:buNone/>
              <a:defRPr sz="12700"/>
            </a:lvl6pPr>
            <a:lvl7pPr lvl="6" rtl="0" algn="ctr">
              <a:spcBef>
                <a:spcPts val="0"/>
              </a:spcBef>
              <a:spcAft>
                <a:spcPts val="0"/>
              </a:spcAft>
              <a:buSzPts val="12700"/>
              <a:buNone/>
              <a:defRPr sz="12700"/>
            </a:lvl7pPr>
            <a:lvl8pPr lvl="7" rtl="0" algn="ctr">
              <a:spcBef>
                <a:spcPts val="0"/>
              </a:spcBef>
              <a:spcAft>
                <a:spcPts val="0"/>
              </a:spcAft>
              <a:buSzPts val="12700"/>
              <a:buNone/>
              <a:defRPr sz="12700"/>
            </a:lvl8pPr>
            <a:lvl9pPr lvl="8" rtl="0"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rtl="0" algn="ctr">
              <a:spcBef>
                <a:spcPts val="0"/>
              </a:spcBef>
              <a:spcAft>
                <a:spcPts val="0"/>
              </a:spcAft>
              <a:buSzPts val="1900"/>
              <a:buChar char="●"/>
              <a:defRPr/>
            </a:lvl1pPr>
            <a:lvl2pPr indent="-323850" lvl="1" marL="914400" rtl="0" algn="ctr">
              <a:spcBef>
                <a:spcPts val="1700"/>
              </a:spcBef>
              <a:spcAft>
                <a:spcPts val="0"/>
              </a:spcAft>
              <a:buSzPts val="1500"/>
              <a:buChar char="○"/>
              <a:defRPr/>
            </a:lvl2pPr>
            <a:lvl3pPr indent="-323850" lvl="2" marL="1371600" rtl="0" algn="ctr">
              <a:spcBef>
                <a:spcPts val="1700"/>
              </a:spcBef>
              <a:spcAft>
                <a:spcPts val="0"/>
              </a:spcAft>
              <a:buSzPts val="1500"/>
              <a:buChar char="■"/>
              <a:defRPr/>
            </a:lvl3pPr>
            <a:lvl4pPr indent="-323850" lvl="3" marL="1828800" rtl="0" algn="ctr">
              <a:spcBef>
                <a:spcPts val="1700"/>
              </a:spcBef>
              <a:spcAft>
                <a:spcPts val="0"/>
              </a:spcAft>
              <a:buSzPts val="1500"/>
              <a:buChar char="●"/>
              <a:defRPr/>
            </a:lvl4pPr>
            <a:lvl5pPr indent="-323850" lvl="4" marL="2286000" rtl="0" algn="ctr">
              <a:spcBef>
                <a:spcPts val="1700"/>
              </a:spcBef>
              <a:spcAft>
                <a:spcPts val="0"/>
              </a:spcAft>
              <a:buSzPts val="1500"/>
              <a:buChar char="○"/>
              <a:defRPr/>
            </a:lvl5pPr>
            <a:lvl6pPr indent="-323850" lvl="5" marL="2743200" rtl="0" algn="ctr">
              <a:spcBef>
                <a:spcPts val="1700"/>
              </a:spcBef>
              <a:spcAft>
                <a:spcPts val="0"/>
              </a:spcAft>
              <a:buSzPts val="1500"/>
              <a:buChar char="■"/>
              <a:defRPr/>
            </a:lvl6pPr>
            <a:lvl7pPr indent="-323850" lvl="6" marL="3200400" rtl="0" algn="ctr">
              <a:spcBef>
                <a:spcPts val="1700"/>
              </a:spcBef>
              <a:spcAft>
                <a:spcPts val="0"/>
              </a:spcAft>
              <a:buSzPts val="1500"/>
              <a:buChar char="●"/>
              <a:defRPr/>
            </a:lvl7pPr>
            <a:lvl8pPr indent="-323850" lvl="7" marL="3657600" rtl="0" algn="ctr">
              <a:spcBef>
                <a:spcPts val="1700"/>
              </a:spcBef>
              <a:spcAft>
                <a:spcPts val="0"/>
              </a:spcAft>
              <a:buSzPts val="1500"/>
              <a:buChar char="○"/>
              <a:defRPr/>
            </a:lvl8pPr>
            <a:lvl9pPr indent="-323850" lvl="8" marL="4114800" rtl="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rtl="0">
              <a:spcBef>
                <a:spcPts val="0"/>
              </a:spcBef>
              <a:spcAft>
                <a:spcPts val="0"/>
              </a:spcAft>
              <a:buClr>
                <a:schemeClr val="dk1"/>
              </a:buClr>
              <a:buSzPts val="3000"/>
              <a:buNone/>
              <a:defRPr sz="3000">
                <a:solidFill>
                  <a:schemeClr val="dk1"/>
                </a:solidFill>
              </a:defRPr>
            </a:lvl1pPr>
            <a:lvl2pPr lvl="1" rtl="0">
              <a:spcBef>
                <a:spcPts val="0"/>
              </a:spcBef>
              <a:spcAft>
                <a:spcPts val="0"/>
              </a:spcAft>
              <a:buClr>
                <a:schemeClr val="dk1"/>
              </a:buClr>
              <a:buSzPts val="3000"/>
              <a:buNone/>
              <a:defRPr sz="3000">
                <a:solidFill>
                  <a:schemeClr val="dk1"/>
                </a:solidFill>
              </a:defRPr>
            </a:lvl2pPr>
            <a:lvl3pPr lvl="2" rtl="0">
              <a:spcBef>
                <a:spcPts val="0"/>
              </a:spcBef>
              <a:spcAft>
                <a:spcPts val="0"/>
              </a:spcAft>
              <a:buClr>
                <a:schemeClr val="dk1"/>
              </a:buClr>
              <a:buSzPts val="3000"/>
              <a:buNone/>
              <a:defRPr sz="3000">
                <a:solidFill>
                  <a:schemeClr val="dk1"/>
                </a:solidFill>
              </a:defRPr>
            </a:lvl3pPr>
            <a:lvl4pPr lvl="3" rtl="0">
              <a:spcBef>
                <a:spcPts val="0"/>
              </a:spcBef>
              <a:spcAft>
                <a:spcPts val="0"/>
              </a:spcAft>
              <a:buClr>
                <a:schemeClr val="dk1"/>
              </a:buClr>
              <a:buSzPts val="3000"/>
              <a:buNone/>
              <a:defRPr sz="3000">
                <a:solidFill>
                  <a:schemeClr val="dk1"/>
                </a:solidFill>
              </a:defRPr>
            </a:lvl4pPr>
            <a:lvl5pPr lvl="4" rtl="0">
              <a:spcBef>
                <a:spcPts val="0"/>
              </a:spcBef>
              <a:spcAft>
                <a:spcPts val="0"/>
              </a:spcAft>
              <a:buClr>
                <a:schemeClr val="dk1"/>
              </a:buClr>
              <a:buSzPts val="3000"/>
              <a:buNone/>
              <a:defRPr sz="3000">
                <a:solidFill>
                  <a:schemeClr val="dk1"/>
                </a:solidFill>
              </a:defRPr>
            </a:lvl5pPr>
            <a:lvl6pPr lvl="5" rtl="0">
              <a:spcBef>
                <a:spcPts val="0"/>
              </a:spcBef>
              <a:spcAft>
                <a:spcPts val="0"/>
              </a:spcAft>
              <a:buClr>
                <a:schemeClr val="dk1"/>
              </a:buClr>
              <a:buSzPts val="3000"/>
              <a:buNone/>
              <a:defRPr sz="3000">
                <a:solidFill>
                  <a:schemeClr val="dk1"/>
                </a:solidFill>
              </a:defRPr>
            </a:lvl6pPr>
            <a:lvl7pPr lvl="6" rtl="0">
              <a:spcBef>
                <a:spcPts val="0"/>
              </a:spcBef>
              <a:spcAft>
                <a:spcPts val="0"/>
              </a:spcAft>
              <a:buClr>
                <a:schemeClr val="dk1"/>
              </a:buClr>
              <a:buSzPts val="3000"/>
              <a:buNone/>
              <a:defRPr sz="3000">
                <a:solidFill>
                  <a:schemeClr val="dk1"/>
                </a:solidFill>
              </a:defRPr>
            </a:lvl7pPr>
            <a:lvl8pPr lvl="7" rtl="0">
              <a:spcBef>
                <a:spcPts val="0"/>
              </a:spcBef>
              <a:spcAft>
                <a:spcPts val="0"/>
              </a:spcAft>
              <a:buClr>
                <a:schemeClr val="dk1"/>
              </a:buClr>
              <a:buSzPts val="3000"/>
              <a:buNone/>
              <a:defRPr sz="3000">
                <a:solidFill>
                  <a:schemeClr val="dk1"/>
                </a:solidFill>
              </a:defRPr>
            </a:lvl8pPr>
            <a:lvl9pPr lvl="8" rtl="0">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rtl="0">
              <a:lnSpc>
                <a:spcPct val="115000"/>
              </a:lnSpc>
              <a:spcBef>
                <a:spcPts val="0"/>
              </a:spcBef>
              <a:spcAft>
                <a:spcPts val="0"/>
              </a:spcAft>
              <a:buClr>
                <a:schemeClr val="dk2"/>
              </a:buClr>
              <a:buSzPts val="1900"/>
              <a:buChar char="●"/>
              <a:defRPr sz="1900">
                <a:solidFill>
                  <a:schemeClr val="dk2"/>
                </a:solidFill>
              </a:defRPr>
            </a:lvl1pPr>
            <a:lvl2pPr indent="-323850" lvl="1" marL="914400" rtl="0">
              <a:lnSpc>
                <a:spcPct val="115000"/>
              </a:lnSpc>
              <a:spcBef>
                <a:spcPts val="1700"/>
              </a:spcBef>
              <a:spcAft>
                <a:spcPts val="0"/>
              </a:spcAft>
              <a:buClr>
                <a:schemeClr val="dk2"/>
              </a:buClr>
              <a:buSzPts val="1500"/>
              <a:buChar char="○"/>
              <a:defRPr sz="1500">
                <a:solidFill>
                  <a:schemeClr val="dk2"/>
                </a:solidFill>
              </a:defRPr>
            </a:lvl2pPr>
            <a:lvl3pPr indent="-323850" lvl="2" marL="1371600" rtl="0">
              <a:lnSpc>
                <a:spcPct val="115000"/>
              </a:lnSpc>
              <a:spcBef>
                <a:spcPts val="1700"/>
              </a:spcBef>
              <a:spcAft>
                <a:spcPts val="0"/>
              </a:spcAft>
              <a:buClr>
                <a:schemeClr val="dk2"/>
              </a:buClr>
              <a:buSzPts val="1500"/>
              <a:buChar char="■"/>
              <a:defRPr sz="1500">
                <a:solidFill>
                  <a:schemeClr val="dk2"/>
                </a:solidFill>
              </a:defRPr>
            </a:lvl3pPr>
            <a:lvl4pPr indent="-323850" lvl="3" marL="1828800" rtl="0">
              <a:lnSpc>
                <a:spcPct val="115000"/>
              </a:lnSpc>
              <a:spcBef>
                <a:spcPts val="1700"/>
              </a:spcBef>
              <a:spcAft>
                <a:spcPts val="0"/>
              </a:spcAft>
              <a:buClr>
                <a:schemeClr val="dk2"/>
              </a:buClr>
              <a:buSzPts val="1500"/>
              <a:buChar char="●"/>
              <a:defRPr sz="1500">
                <a:solidFill>
                  <a:schemeClr val="dk2"/>
                </a:solidFill>
              </a:defRPr>
            </a:lvl4pPr>
            <a:lvl5pPr indent="-323850" lvl="4" marL="2286000" rtl="0">
              <a:lnSpc>
                <a:spcPct val="115000"/>
              </a:lnSpc>
              <a:spcBef>
                <a:spcPts val="1700"/>
              </a:spcBef>
              <a:spcAft>
                <a:spcPts val="0"/>
              </a:spcAft>
              <a:buClr>
                <a:schemeClr val="dk2"/>
              </a:buClr>
              <a:buSzPts val="1500"/>
              <a:buChar char="○"/>
              <a:defRPr sz="1500">
                <a:solidFill>
                  <a:schemeClr val="dk2"/>
                </a:solidFill>
              </a:defRPr>
            </a:lvl5pPr>
            <a:lvl6pPr indent="-323850" lvl="5" marL="2743200" rtl="0">
              <a:lnSpc>
                <a:spcPct val="115000"/>
              </a:lnSpc>
              <a:spcBef>
                <a:spcPts val="1700"/>
              </a:spcBef>
              <a:spcAft>
                <a:spcPts val="0"/>
              </a:spcAft>
              <a:buClr>
                <a:schemeClr val="dk2"/>
              </a:buClr>
              <a:buSzPts val="1500"/>
              <a:buChar char="■"/>
              <a:defRPr sz="1500">
                <a:solidFill>
                  <a:schemeClr val="dk2"/>
                </a:solidFill>
              </a:defRPr>
            </a:lvl6pPr>
            <a:lvl7pPr indent="-323850" lvl="6" marL="3200400" rtl="0">
              <a:lnSpc>
                <a:spcPct val="115000"/>
              </a:lnSpc>
              <a:spcBef>
                <a:spcPts val="1700"/>
              </a:spcBef>
              <a:spcAft>
                <a:spcPts val="0"/>
              </a:spcAft>
              <a:buClr>
                <a:schemeClr val="dk2"/>
              </a:buClr>
              <a:buSzPts val="1500"/>
              <a:buChar char="●"/>
              <a:defRPr sz="1500">
                <a:solidFill>
                  <a:schemeClr val="dk2"/>
                </a:solidFill>
              </a:defRPr>
            </a:lvl7pPr>
            <a:lvl8pPr indent="-323850" lvl="7" marL="3657600" rtl="0">
              <a:lnSpc>
                <a:spcPct val="115000"/>
              </a:lnSpc>
              <a:spcBef>
                <a:spcPts val="1700"/>
              </a:spcBef>
              <a:spcAft>
                <a:spcPts val="0"/>
              </a:spcAft>
              <a:buClr>
                <a:schemeClr val="dk2"/>
              </a:buClr>
              <a:buSzPts val="1500"/>
              <a:buChar char="○"/>
              <a:defRPr sz="1500">
                <a:solidFill>
                  <a:schemeClr val="dk2"/>
                </a:solidFill>
              </a:defRPr>
            </a:lvl8pPr>
            <a:lvl9pPr indent="-323850" lvl="8" marL="4114800" rtl="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rtl="0" algn="r">
              <a:buNone/>
              <a:defRPr sz="1100">
                <a:solidFill>
                  <a:schemeClr val="dk2"/>
                </a:solidFill>
              </a:defRPr>
            </a:lvl1pPr>
            <a:lvl2pPr lvl="1" rtl="0" algn="r">
              <a:buNone/>
              <a:defRPr sz="1100">
                <a:solidFill>
                  <a:schemeClr val="dk2"/>
                </a:solidFill>
              </a:defRPr>
            </a:lvl2pPr>
            <a:lvl3pPr lvl="2" rtl="0" algn="r">
              <a:buNone/>
              <a:defRPr sz="1100">
                <a:solidFill>
                  <a:schemeClr val="dk2"/>
                </a:solidFill>
              </a:defRPr>
            </a:lvl3pPr>
            <a:lvl4pPr lvl="3" rtl="0" algn="r">
              <a:buNone/>
              <a:defRPr sz="1100">
                <a:solidFill>
                  <a:schemeClr val="dk2"/>
                </a:solidFill>
              </a:defRPr>
            </a:lvl4pPr>
            <a:lvl5pPr lvl="4" rtl="0" algn="r">
              <a:buNone/>
              <a:defRPr sz="1100">
                <a:solidFill>
                  <a:schemeClr val="dk2"/>
                </a:solidFill>
              </a:defRPr>
            </a:lvl5pPr>
            <a:lvl6pPr lvl="5" rtl="0" algn="r">
              <a:buNone/>
              <a:defRPr sz="1100">
                <a:solidFill>
                  <a:schemeClr val="dk2"/>
                </a:solidFill>
              </a:defRPr>
            </a:lvl6pPr>
            <a:lvl7pPr lvl="6" rtl="0" algn="r">
              <a:buNone/>
              <a:defRPr sz="1100">
                <a:solidFill>
                  <a:schemeClr val="dk2"/>
                </a:solidFill>
              </a:defRPr>
            </a:lvl7pPr>
            <a:lvl8pPr lvl="7" rtl="0" algn="r">
              <a:buNone/>
              <a:defRPr sz="1100">
                <a:solidFill>
                  <a:schemeClr val="dk2"/>
                </a:solidFill>
              </a:defRPr>
            </a:lvl8pPr>
            <a:lvl9pPr lvl="8" rtl="0"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25"/>
          <p:cNvSpPr txBox="1"/>
          <p:nvPr/>
        </p:nvSpPr>
        <p:spPr>
          <a:xfrm>
            <a:off x="2820988" y="2628363"/>
            <a:ext cx="4492500" cy="14634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analyzing historical documents in order to make evidence-based claims about the past.</a:t>
            </a:r>
            <a:endParaRPr b="1" sz="1500">
              <a:solidFill>
                <a:schemeClr val="dk1"/>
              </a:solidFill>
              <a:latin typeface="Plus Jakarta Sans"/>
              <a:ea typeface="Plus Jakarta Sans"/>
              <a:cs typeface="Plus Jakarta Sans"/>
              <a:sym typeface="Plus Jakarta Sans"/>
            </a:endParaRPr>
          </a:p>
        </p:txBody>
      </p:sp>
      <p:sp>
        <p:nvSpPr>
          <p:cNvPr id="101" name="Google Shape;101;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Evidence</a:t>
            </a:r>
            <a:endParaRPr sz="1500">
              <a:solidFill>
                <a:srgbClr val="000000"/>
              </a:solidFill>
              <a:latin typeface="Plus Jakarta Sans Medium"/>
              <a:ea typeface="Plus Jakarta Sans Medium"/>
              <a:cs typeface="Plus Jakarta Sans Medium"/>
              <a:sym typeface="Plus Jakarta Sans Medium"/>
            </a:endParaRPr>
          </a:p>
        </p:txBody>
      </p:sp>
      <p:pic>
        <p:nvPicPr>
          <p:cNvPr id="102" name="Google Shape;102;p2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3" name="Google Shape;103;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5" name="Google Shape;105;p25"/>
          <p:cNvSpPr txBox="1"/>
          <p:nvPr/>
        </p:nvSpPr>
        <p:spPr>
          <a:xfrm>
            <a:off x="536450" y="5069538"/>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Review the following documents and answer the questions on evaluating evidence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06" name="Google Shape;106;p25"/>
          <p:cNvPicPr preferRelativeResize="0"/>
          <p:nvPr/>
        </p:nvPicPr>
        <p:blipFill>
          <a:blip r:embed="rId5">
            <a:alphaModFix/>
          </a:blip>
          <a:stretch>
            <a:fillRect/>
          </a:stretch>
        </p:blipFill>
        <p:spPr>
          <a:xfrm>
            <a:off x="458912" y="2382112"/>
            <a:ext cx="1955925" cy="19559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a:t>
            </a:r>
            <a:r>
              <a:rPr lang="en" sz="1900">
                <a:latin typeface="Halant"/>
                <a:ea typeface="Halant"/>
                <a:cs typeface="Halant"/>
                <a:sym typeface="Halant"/>
              </a:rPr>
              <a:t>Evaluating</a:t>
            </a:r>
            <a:r>
              <a:rPr lang="en" sz="1900">
                <a:latin typeface="Halant"/>
                <a:ea typeface="Halant"/>
                <a:cs typeface="Halant"/>
                <a:sym typeface="Halant"/>
              </a:rPr>
              <a:t> Evidence</a:t>
            </a:r>
            <a:endParaRPr sz="1900">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5" name="Google Shape;115;p26"/>
          <p:cNvGraphicFramePr/>
          <p:nvPr/>
        </p:nvGraphicFramePr>
        <p:xfrm>
          <a:off x="922799" y="901283"/>
          <a:ext cx="3000000" cy="3000000"/>
        </p:xfrm>
        <a:graphic>
          <a:graphicData uri="http://schemas.openxmlformats.org/drawingml/2006/table">
            <a:tbl>
              <a:tblPr>
                <a:noFill/>
                <a:tableStyleId>{F3F7FA16-2E2E-4BD0-811C-ADFC3B31A2DA}</a:tableStyleId>
              </a:tblPr>
              <a:tblGrid>
                <a:gridCol w="5926925"/>
              </a:tblGrid>
              <a:tr h="331300">
                <a:tc>
                  <a:txBody>
                    <a:bodyPr/>
                    <a:lstStyle/>
                    <a:p>
                      <a:pPr indent="0" lvl="0" marL="0" rtl="0" algn="l">
                        <a:spcBef>
                          <a:spcPts val="0"/>
                        </a:spcBef>
                        <a:spcAft>
                          <a:spcPts val="0"/>
                        </a:spcAft>
                        <a:buNone/>
                      </a:pPr>
                      <a:r>
                        <a:rPr lang="en" sz="1500">
                          <a:latin typeface="Halant"/>
                          <a:ea typeface="Halant"/>
                          <a:cs typeface="Halant"/>
                          <a:sym typeface="Halant"/>
                        </a:rPr>
                        <a:t>Source: Claude Hermann Walter Johns. “</a:t>
                      </a:r>
                      <a:r>
                        <a:rPr i="1" lang="en" sz="1500">
                          <a:latin typeface="Halant"/>
                          <a:ea typeface="Halant"/>
                          <a:cs typeface="Halant"/>
                          <a:sym typeface="Halant"/>
                        </a:rPr>
                        <a:t>The Code of Hammurabi,”</a:t>
                      </a:r>
                      <a:r>
                        <a:rPr lang="en" sz="1500">
                          <a:latin typeface="Halant"/>
                          <a:ea typeface="Halant"/>
                          <a:cs typeface="Halant"/>
                          <a:sym typeface="Halant"/>
                        </a:rPr>
                        <a:t> 1903</a:t>
                      </a:r>
                      <a:endParaRPr sz="1200">
                        <a:latin typeface="Halant"/>
                        <a:ea typeface="Halant"/>
                        <a:cs typeface="Halant"/>
                        <a:sym typeface="Halant"/>
                      </a:endParaRPr>
                    </a:p>
                  </a:txBody>
                  <a:tcPr marT="95800" marB="95800" marR="97175" marL="97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solidFill>
                      <a:srgbClr val="FFFFFF"/>
                    </a:solidFill>
                  </a:tcPr>
                </a:tc>
              </a:tr>
              <a:tr h="2393750">
                <a:tc>
                  <a:txBody>
                    <a:bodyPr/>
                    <a:lstStyle/>
                    <a:p>
                      <a:pPr indent="0" lvl="0" marL="0" rtl="0" algn="l">
                        <a:spcBef>
                          <a:spcPts val="0"/>
                        </a:spcBef>
                        <a:spcAft>
                          <a:spcPts val="0"/>
                        </a:spcAft>
                        <a:buNone/>
                      </a:pPr>
                      <a:r>
                        <a:rPr lang="en" sz="1500">
                          <a:solidFill>
                            <a:schemeClr val="dk1"/>
                          </a:solidFill>
                          <a:latin typeface="Inter"/>
                          <a:ea typeface="Inter"/>
                          <a:cs typeface="Inter"/>
                          <a:sym typeface="Inter"/>
                        </a:rPr>
                        <a:t>The Code recognized the importance of intention. A man who killed another in a quarrel must swear he did not do so intentionally, and was then only fined according to the rank of the deceased. The Code does not say what would be the penalty of murder, but death is so often awarded where death is caused that we can hardly doubt that the murderer was put to death. If the assault only led to injury and was unintentional, the assailant in a quarrel had to pay the doctor's fees. A brander, induced to remove a slave's identification mark, could swear to his ignorance and was free. The owner of an ox which gored a man on the street was only responsible for damages if, the ox was known by him to be vicious, even if it caused death. In ordinary cases responsibility was not demanded for accident or for more than proper care. </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latin typeface="Inter"/>
                        <a:ea typeface="Inter"/>
                        <a:cs typeface="Inter"/>
                        <a:sym typeface="Inter"/>
                      </a:endParaRPr>
                    </a:p>
                    <a:p>
                      <a:pPr indent="0" lvl="0" marL="0" rtl="0" algn="l">
                        <a:spcBef>
                          <a:spcPts val="0"/>
                        </a:spcBef>
                        <a:spcAft>
                          <a:spcPts val="0"/>
                        </a:spcAft>
                        <a:buNone/>
                      </a:pPr>
                      <a:r>
                        <a:rPr lang="en" sz="1500">
                          <a:solidFill>
                            <a:schemeClr val="dk1"/>
                          </a:solidFill>
                          <a:latin typeface="Inter"/>
                          <a:ea typeface="Inter"/>
                          <a:cs typeface="Inter"/>
                          <a:sym typeface="Inter"/>
                        </a:rPr>
                        <a:t>On the other hand carelessness and neglect were severely punished, as in the case of the unskilful physician, if it led to loss of life or limb his hands were cut off, a slave had to be replaced, the loss of his eye paid for to half his value; a veterinary surgeon who caused the death of an ox or [donkey] paid quarter value; a builder, whose careless workmanship caused death, lost his life or paid for it by the death of his child, replaced slave or goods, and in any case had to rebuild the house or make good any damages due to defective building and repair the defect as well.</a:t>
                      </a:r>
                      <a:endParaRPr sz="1500">
                        <a:solidFill>
                          <a:schemeClr val="dk1"/>
                        </a:solidFill>
                        <a:latin typeface="Inter"/>
                        <a:ea typeface="Inter"/>
                        <a:cs typeface="Inter"/>
                        <a:sym typeface="Inter"/>
                      </a:endParaRPr>
                    </a:p>
                  </a:txBody>
                  <a:tcPr marT="143675" marB="143675" marR="145725" marL="14572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solidFill>
                      <a:srgbClr val="FFFFFF"/>
                    </a:solidFill>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sp>
        <p:nvSpPr>
          <p:cNvPr id="120" name="Google Shape;120;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21" name="Google Shape;121;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2" name="Google Shape;122;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3" name="Google Shape;123;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4" name="Google Shape;124;p27"/>
          <p:cNvSpPr txBox="1"/>
          <p:nvPr/>
        </p:nvSpPr>
        <p:spPr>
          <a:xfrm>
            <a:off x="860750" y="877425"/>
            <a:ext cx="5966100" cy="43212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supports the claim: </a:t>
            </a:r>
            <a:r>
              <a:rPr b="1" lang="en" sz="1500">
                <a:solidFill>
                  <a:schemeClr val="dk1"/>
                </a:solidFill>
                <a:highlight>
                  <a:schemeClr val="lt1"/>
                </a:highlight>
                <a:latin typeface="Inter"/>
                <a:ea typeface="Inter"/>
                <a:cs typeface="Inter"/>
                <a:sym typeface="Inter"/>
              </a:rPr>
              <a:t>Hammurabi’s Code was based on the idea of proportionate justice.</a:t>
            </a:r>
            <a:endParaRPr b="1"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 man who killed another in a quarrel must swear he did not do so intentionally, and was then only fined according to the rank of the deceased” </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 veterinary surgeon who caused the death of an ox or donkey paid quarter value”</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Code recognized the importance of intention.”</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 builder, whose careless workmanship caused death, lost his life or paid for it by the death of his child…”</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rgbClr val="FFFFFF"/>
                </a:highlight>
                <a:latin typeface="Inter"/>
                <a:ea typeface="Inter"/>
                <a:cs typeface="Inter"/>
                <a:sym typeface="Inter"/>
              </a:rPr>
              <a:t>Justify your choice in the space below.</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300">
              <a:solidFill>
                <a:schemeClr val="dk1"/>
              </a:solidFill>
              <a:highlight>
                <a:srgbClr val="FFFFFF"/>
              </a:highlight>
              <a:latin typeface="Work Sans"/>
              <a:ea typeface="Work Sans"/>
              <a:cs typeface="Work Sans"/>
              <a:sym typeface="Work Sans"/>
            </a:endParaRPr>
          </a:p>
        </p:txBody>
      </p:sp>
      <p:sp>
        <p:nvSpPr>
          <p:cNvPr id="125" name="Google Shape;125;p27"/>
          <p:cNvSpPr txBox="1"/>
          <p:nvPr/>
        </p:nvSpPr>
        <p:spPr>
          <a:xfrm>
            <a:off x="860750" y="4750100"/>
            <a:ext cx="5966100" cy="43212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100">
              <a:latin typeface="Work Sans"/>
              <a:ea typeface="Work Sans"/>
              <a:cs typeface="Work Sans"/>
              <a:sym typeface="Work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9" name="Shape 129"/>
        <p:cNvGrpSpPr/>
        <p:nvPr/>
      </p:nvGrpSpPr>
      <p:grpSpPr>
        <a:xfrm>
          <a:off x="0" y="0"/>
          <a:ext cx="0" cy="0"/>
          <a:chOff x="0" y="0"/>
          <a:chExt cx="0" cy="0"/>
        </a:xfrm>
      </p:grpSpPr>
      <p:sp>
        <p:nvSpPr>
          <p:cNvPr id="130" name="Google Shape;130;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Teacher Key for </a:t>
            </a: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31" name="Google Shape;131;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2" name="Google Shape;132;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3" name="Google Shape;133;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4" name="Google Shape;134;p28"/>
          <p:cNvSpPr txBox="1"/>
          <p:nvPr/>
        </p:nvSpPr>
        <p:spPr>
          <a:xfrm>
            <a:off x="860750" y="877425"/>
            <a:ext cx="5966100" cy="43212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supports the claim: </a:t>
            </a:r>
            <a:r>
              <a:rPr b="1" lang="en" sz="1500">
                <a:solidFill>
                  <a:schemeClr val="dk1"/>
                </a:solidFill>
                <a:highlight>
                  <a:schemeClr val="lt1"/>
                </a:highlight>
                <a:latin typeface="Inter"/>
                <a:ea typeface="Inter"/>
                <a:cs typeface="Inter"/>
                <a:sym typeface="Inter"/>
              </a:rPr>
              <a:t>Hammurabi’s Code was based on the idea of proportionate justice.</a:t>
            </a:r>
            <a:endParaRPr b="1"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 man who killed another in a quarrel must swear he did not do so intentionally, and was then only fined according to the rank of the deceased” </a:t>
            </a:r>
            <a:r>
              <a:rPr b="1" lang="en" sz="1300">
                <a:solidFill>
                  <a:schemeClr val="lt1"/>
                </a:solidFill>
                <a:highlight>
                  <a:schemeClr val="accent1"/>
                </a:highlight>
                <a:latin typeface="Inter"/>
                <a:ea typeface="Inter"/>
                <a:cs typeface="Inter"/>
                <a:sym typeface="Inter"/>
              </a:rPr>
              <a:t>(1 point)</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 veterinary surgeon who caused the death of an ox or donkey paid quarter value” </a:t>
            </a:r>
            <a:r>
              <a:rPr b="1" lang="en" sz="1300">
                <a:solidFill>
                  <a:schemeClr val="lt1"/>
                </a:solidFill>
                <a:highlight>
                  <a:schemeClr val="accent1"/>
                </a:highlight>
                <a:latin typeface="Inter"/>
                <a:ea typeface="Inter"/>
                <a:cs typeface="Inter"/>
                <a:sym typeface="Inter"/>
              </a:rPr>
              <a:t>(2 points)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Code recognized the importance of intention.” </a:t>
            </a:r>
            <a:r>
              <a:rPr b="1" lang="en" sz="1300">
                <a:solidFill>
                  <a:schemeClr val="lt1"/>
                </a:solidFill>
                <a:highlight>
                  <a:schemeClr val="accent1"/>
                </a:highlight>
                <a:latin typeface="Inter"/>
                <a:ea typeface="Inter"/>
                <a:cs typeface="Inter"/>
                <a:sym typeface="Inter"/>
              </a:rPr>
              <a:t>(0 points)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 builder, whose careless workmanship caused death, lost his life or paid for it by the death of his child…” </a:t>
            </a:r>
            <a:r>
              <a:rPr b="1" lang="en" sz="1300">
                <a:solidFill>
                  <a:schemeClr val="lt1"/>
                </a:solidFill>
                <a:highlight>
                  <a:schemeClr val="accent1"/>
                </a:highlight>
                <a:latin typeface="Inter"/>
                <a:ea typeface="Inter"/>
                <a:cs typeface="Inter"/>
                <a:sym typeface="Inter"/>
              </a:rPr>
              <a:t>(3 points)</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rgbClr val="FFFFFF"/>
                </a:highlight>
                <a:latin typeface="Inter"/>
                <a:ea typeface="Inter"/>
                <a:cs typeface="Inter"/>
                <a:sym typeface="Inter"/>
              </a:rPr>
              <a:t>Justify your choice in the space below.</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300">
              <a:solidFill>
                <a:schemeClr val="dk1"/>
              </a:solidFill>
              <a:highlight>
                <a:srgbClr val="FFFFFF"/>
              </a:highlight>
              <a:latin typeface="Work Sans"/>
              <a:ea typeface="Work Sans"/>
              <a:cs typeface="Work Sans"/>
              <a:sym typeface="Work Sans"/>
            </a:endParaRPr>
          </a:p>
        </p:txBody>
      </p:sp>
      <p:sp>
        <p:nvSpPr>
          <p:cNvPr id="135" name="Google Shape;135;p28"/>
          <p:cNvSpPr txBox="1"/>
          <p:nvPr/>
        </p:nvSpPr>
        <p:spPr>
          <a:xfrm>
            <a:off x="860750" y="4941475"/>
            <a:ext cx="5966100" cy="41325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b="1" sz="400">
              <a:solidFill>
                <a:schemeClr val="accent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300">
                <a:solidFill>
                  <a:schemeClr val="accent1"/>
                </a:solidFill>
                <a:latin typeface="Inter"/>
                <a:ea typeface="Inter"/>
                <a:cs typeface="Inter"/>
                <a:sym typeface="Inter"/>
              </a:rPr>
              <a:t>Choice D, worth 3 points, is the best piece of evidence to support the claim that Hammurabi’s Code was based on the idea of proportionate justice. In that specific law the punishment is the exact same as the offense. Choice B also demonstrates legal proportionality, since the punishment does fit the offense in that the offender does pay some form of compensation for an error, but it is not as clearly and directly proportional as Choice D, so it is worth 2 points. Choice A, introduces some subjectivity into the carrying out of justice as well as tiered punishments based off of class in that lives are given state-established economic value, and thus is worth 1 point. Lastly, Choice C offers no insight that addresses the prompt, and earns 0 points.</a:t>
            </a:r>
            <a:endParaRPr sz="1100">
              <a:solidFill>
                <a:schemeClr val="accent1"/>
              </a:solidFill>
              <a:latin typeface="Work Sans"/>
              <a:ea typeface="Work Sans"/>
              <a:cs typeface="Work Sans"/>
              <a:sym typeface="Work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9" name="Shape 139"/>
        <p:cNvGrpSpPr/>
        <p:nvPr/>
      </p:nvGrpSpPr>
      <p:grpSpPr>
        <a:xfrm>
          <a:off x="0" y="0"/>
          <a:ext cx="0" cy="0"/>
          <a:chOff x="0" y="0"/>
          <a:chExt cx="0" cy="0"/>
        </a:xfrm>
      </p:grpSpPr>
      <p:sp>
        <p:nvSpPr>
          <p:cNvPr id="140" name="Google Shape;140;p29"/>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141" name="Google Shape;141;p29"/>
          <p:cNvGraphicFramePr/>
          <p:nvPr/>
        </p:nvGraphicFramePr>
        <p:xfrm>
          <a:off x="969478" y="1521929"/>
          <a:ext cx="3000000" cy="3000000"/>
        </p:xfrm>
        <a:graphic>
          <a:graphicData uri="http://schemas.openxmlformats.org/drawingml/2006/table">
            <a:tbl>
              <a:tblPr>
                <a:noFill/>
                <a:tableStyleId>{6C701DE4-0DDC-4859-AB4A-7748A49A1646}</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3 points (Choice B)</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42" name="Google Shape;142;p29"/>
          <p:cNvSpPr txBox="1"/>
          <p:nvPr/>
        </p:nvSpPr>
        <p:spPr>
          <a:xfrm>
            <a:off x="1250456" y="379333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Justify Your Answer</a:t>
            </a:r>
            <a:endParaRPr b="1" sz="1900">
              <a:solidFill>
                <a:schemeClr val="dk1"/>
              </a:solidFill>
              <a:latin typeface="Plus Jakarta Sans"/>
              <a:ea typeface="Plus Jakarta Sans"/>
              <a:cs typeface="Plus Jakarta Sans"/>
              <a:sym typeface="Plus Jakarta Sans"/>
            </a:endParaRPr>
          </a:p>
        </p:txBody>
      </p:sp>
      <p:graphicFrame>
        <p:nvGraphicFramePr>
          <p:cNvPr id="143" name="Google Shape;143;p29"/>
          <p:cNvGraphicFramePr/>
          <p:nvPr/>
        </p:nvGraphicFramePr>
        <p:xfrm>
          <a:off x="559991" y="4363060"/>
          <a:ext cx="3000000" cy="3000000"/>
        </p:xfrm>
        <a:graphic>
          <a:graphicData uri="http://schemas.openxmlformats.org/drawingml/2006/table">
            <a:tbl>
              <a:tblPr>
                <a:noFill/>
                <a:tableStyleId>{6C701DE4-0DDC-4859-AB4A-7748A49A1646}</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the </a:t>
                      </a:r>
                      <a:r>
                        <a:rPr i="1" lang="en" sz="1300">
                          <a:solidFill>
                            <a:schemeClr val="dk1"/>
                          </a:solidFill>
                          <a:latin typeface="Inter"/>
                          <a:ea typeface="Inter"/>
                          <a:cs typeface="Inter"/>
                          <a:sym typeface="Inter"/>
                        </a:rPr>
                        <a:t>best</a:t>
                      </a:r>
                      <a:r>
                        <a:rPr lang="en" sz="1300">
                          <a:solidFill>
                            <a:schemeClr val="dk1"/>
                          </a:solidFill>
                          <a:latin typeface="Inter"/>
                          <a:ea typeface="Inter"/>
                          <a:cs typeface="Inter"/>
                          <a:sym typeface="Inter"/>
                        </a:rPr>
                        <a:t> piece of evidence—which is worth three points as shown on the teacher key—that supports the claim.</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either the 1 or 2 point option from the WMC question.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OR</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 3 point option needs deeper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their choice (either the 1 or 2 point option) lacks deep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either makes no attempt to justify their choice OR try to justify the 0 point option.</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44" name="Google Shape;144;p29"/>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145" name="Google Shape;145;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 for Formative Assessment: Evaluating Evidence</a:t>
            </a:r>
            <a:endParaRPr sz="1900">
              <a:latin typeface="Halant"/>
              <a:ea typeface="Halant"/>
              <a:cs typeface="Halant"/>
              <a:sym typeface="Halant"/>
            </a:endParaRPr>
          </a:p>
        </p:txBody>
      </p:sp>
      <p:pic>
        <p:nvPicPr>
          <p:cNvPr id="146" name="Google Shape;146;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7" name="Google Shape;147;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8" name="Google Shape;148;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